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2275834-8980-45BD-8F43-55C467DEC9A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891F1C9E-2CF7-41FB-B0F4-C38E58C094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97BC68-37AD-4573-B29E-0DE74E80BF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5E20D14-550A-4CAE-AFFB-5C0D6089A7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9899B25-F172-4E32-BBC9-0CA67ACFC7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14555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5B2C397-70C5-4031-8336-532B254C9D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1E18AA7-CCF3-452C-BF98-3C6FE560CED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36017B7-63A9-4FAE-B774-1A08E35D57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0D6C21B-4133-4403-BC6C-3750A3C477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AAC99B86-2C28-4FE4-991C-FD7D9494A2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925018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814504E-8398-42A9-952E-E641A7C20D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6EEBBDD-D595-49F6-A9FF-134CFE5F70E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9F9AC13-E788-45E3-B027-3A3CEE79A6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4CF90A3-F03F-4E6D-84C5-991704250A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AC2FB26-F7EE-42F1-9B36-11F906F68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70247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40EE36-AC1B-4A9F-A427-D196EDBC69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4E1FDCB-ED1E-40F8-9815-B0240A7E277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02BB90E-2DAB-4C94-BC7B-29D0C737E2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1C22AE5-7E64-4884-8F54-4FC866BB5A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23D0B62-E521-48D8-BE85-9520D4829C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39044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7C12295-2DE7-4E25-A76A-ED26F2164C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38F2632-A484-470F-A432-A3FC88EA64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809AD31-FCAC-4FBC-9515-9328B21155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AA65923-3118-4E98-9773-B16216469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7FB646-FEDF-43A4-8D90-00EE2360C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4334574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51BDC6-4E74-441E-A8F3-20B500C456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AAC797E-A317-4D35-BF7B-D25B0C7B35E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9FD0665-9D3A-4A4C-BEF8-FFC740CC36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2A10BD0-946C-4062-8997-5CB41BFFE3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A079C30-D4FA-4217-BC35-190F658D3F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6208D97-B856-4221-A0A3-1513AC372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3040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6950EEF-BFBC-4AA8-A10D-ACA3DAFE9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C394DB3-1714-41F3-8F96-C38567BF86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91BF9CF-2784-464F-ABD2-5A45F951C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F02B103-E423-42F5-BE85-2FDC2750975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65B703A5-390E-457D-A7F4-84DD474851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FE25E91-5DE5-4C06-8199-AAB3639B76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8CC51A8A-B68A-4076-8C73-50B6A62F23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7DDDC09E-5E0D-4051-A6F4-063D14B4A8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8754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99C0F2-D7C1-46CB-B512-18EB3DD6AB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05D8EA4C-FC38-4B00-98C9-3F849AD97C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3470DF0-80BF-4E9E-B405-78B58B7CFD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3D65608-332C-4302-9176-B633461BE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939324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2C780F1D-095E-4841-8DD5-BABCB645B5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38C5A7EC-50C3-45CB-99EB-66C2ABDD24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6DB7649-7A64-4F7C-92DD-AAB085341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979553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85FC49B-6AA6-450B-8E66-ACC1E9F689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E2F9D10-6203-4A29-8A20-13E67F60D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B885D90-8E70-42C9-A189-7D8B1E4CA2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AFC59DE-B5EC-4A1D-A582-79F51FC8A3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94A9AB8-F9ED-4C72-9519-460D8A4B32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AA839FB-AC27-4C18-9C1E-0368AE52A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01827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2E9F477-95EE-4C2F-B944-75B0B20267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43F1BC1-90B9-4974-846E-B5CA25A78FF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F13603E-6D7A-478E-9BEC-9B5D11E13A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2F23F84-EB8B-4C95-A975-56D2ECAE07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CF0B7D8-F0D1-45B8-AA79-A224DFAA8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9E61F40-DA25-4183-AFE1-4EBE7A335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70073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3E8D9964-E7F0-4050-8344-D07D65B56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98E0D1C-8E97-4771-80AD-2AB3FD1DBD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E51DD31-0DB2-4E5A-8E5E-9AB89087AE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C22075-EFF1-4EB7-903B-00314C9DD2B1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2D822F2-B511-4644-A30B-A46788890A9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BA1148A-ABFE-4FCF-86FE-098CA81122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22CE28-E31B-4D2D-B1B9-1648BC94F25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8098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6FD31C75-8A36-44D4-B2F6-71C4F42D809B}"/>
              </a:ext>
            </a:extLst>
          </p:cNvPr>
          <p:cNvSpPr txBox="1"/>
          <p:nvPr/>
        </p:nvSpPr>
        <p:spPr>
          <a:xfrm>
            <a:off x="3048699" y="406677"/>
            <a:ext cx="6094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00B0F0"/>
                </a:solidFill>
              </a:rPr>
              <a:t>HORARIO ESCOLAR B</a:t>
            </a:r>
            <a:br>
              <a:rPr lang="es-ES" sz="2400" b="1" dirty="0">
                <a:solidFill>
                  <a:srgbClr val="00B0F0"/>
                </a:solidFill>
              </a:rPr>
            </a:br>
            <a:r>
              <a:rPr lang="es-ES" b="1" dirty="0">
                <a:solidFill>
                  <a:srgbClr val="00B0F0"/>
                </a:solidFill>
              </a:rPr>
              <a:t>CURSO 2020/2021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  <a:endParaRPr lang="es-ES" sz="2400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F6A9DE4A-4352-4770-AD5F-92F582439A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9553774"/>
              </p:ext>
            </p:extLst>
          </p:nvPr>
        </p:nvGraphicFramePr>
        <p:xfrm>
          <a:off x="1972974" y="2108147"/>
          <a:ext cx="8246052" cy="35700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Francés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Música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E.F.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REL./VAL.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>
                          <a:solidFill>
                            <a:srgbClr val="7030A0"/>
                          </a:solidFill>
                        </a:rPr>
                        <a:t>Plástica</a:t>
                      </a: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7A60EAE0-DE58-425E-A9EC-DC490DFF63A5}"/>
              </a:ext>
            </a:extLst>
          </p:cNvPr>
          <p:cNvSpPr txBox="1"/>
          <p:nvPr/>
        </p:nvSpPr>
        <p:spPr>
          <a:xfrm>
            <a:off x="8372213" y="1484851"/>
            <a:ext cx="15184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rgbClr val="FF0000"/>
                </a:solidFill>
              </a:rPr>
              <a:t>3ºA</a:t>
            </a:r>
          </a:p>
        </p:txBody>
      </p:sp>
    </p:spTree>
    <p:extLst>
      <p:ext uri="{BB962C8B-B14F-4D97-AF65-F5344CB8AC3E}">
        <p14:creationId xmlns:p14="http://schemas.microsoft.com/office/powerpoint/2010/main" val="307800527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62</Words>
  <Application>Microsoft Office PowerPoint</Application>
  <PresentationFormat>Panorámica</PresentationFormat>
  <Paragraphs>52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mulero román</dc:creator>
  <cp:lastModifiedBy>ana mulero román</cp:lastModifiedBy>
  <cp:revision>1</cp:revision>
  <dcterms:created xsi:type="dcterms:W3CDTF">2021-03-10T11:08:23Z</dcterms:created>
  <dcterms:modified xsi:type="dcterms:W3CDTF">2021-03-10T11:09:52Z</dcterms:modified>
</cp:coreProperties>
</file>